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20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2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0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52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85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77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81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570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275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66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83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7834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539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1045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126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332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820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E0CFFE8-0A69-4E02-9CF0-CF72F5804514}" type="datetimeFigureOut">
              <a:rPr lang="ru-RU" smtClean="0"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6259036-9259-4A8D-BF78-23ED4B915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0603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325" y="151645"/>
            <a:ext cx="8001000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ПРОГРАММА ДОШКОЛЬНОГО ОБРАЗОВАНИЯ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07216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МБДОУ «Детский сад № 151»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Внедрение с 01.09.2023г.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79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040F0-20C5-3C30-A0E7-67BD3EDA7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05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7CA5FA-4B8C-EA26-63C4-7F1788810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7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33DB2-DF90-ABCA-30D9-4D908F3B4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3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E28388-4FB3-149C-937C-AA99DF1DD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93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4FAE38-EB50-5357-5EA1-91D1D67AE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E1EDB0-DA48-5366-C177-C1299C73C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5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7ABD65-15CB-E5BF-AD33-409CD0286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1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E94374-27CD-60C4-1174-60BA9BF55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3837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</TotalTime>
  <Words>15</Words>
  <Application>Microsoft Office PowerPoint</Application>
  <PresentationFormat>Широкоэкранный</PresentationFormat>
  <Paragraphs>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Сектор</vt:lpstr>
      <vt:lpstr>ОБРАЗОВАТЕЛЬНАЯ ПРОГРАММА ДОШКОЛЬНОГО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Инга Кулекина</dc:creator>
  <cp:lastModifiedBy>151</cp:lastModifiedBy>
  <cp:revision>2</cp:revision>
  <dcterms:created xsi:type="dcterms:W3CDTF">2023-08-14T16:01:10Z</dcterms:created>
  <dcterms:modified xsi:type="dcterms:W3CDTF">2023-09-18T13:09:26Z</dcterms:modified>
</cp:coreProperties>
</file>